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416" y="1064712"/>
            <a:ext cx="8638784" cy="1139869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ar-IQ" sz="49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ar-IQ" sz="4900" dirty="0" smtClean="0">
                <a:latin typeface="Andalus" pitchFamily="18" charset="-78"/>
                <a:cs typeface="Andalus" pitchFamily="18" charset="-78"/>
              </a:rPr>
            </a:br>
            <a:r>
              <a:rPr sz="5300" dirty="0" smtClean="0">
                <a:latin typeface="Andalus" pitchFamily="18" charset="-78"/>
                <a:cs typeface="Andalus" pitchFamily="18" charset="-78"/>
              </a:rPr>
              <a:t>Skin Scrapings</a:t>
            </a:r>
            <a:r>
              <a:rPr sz="49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sz="5300" dirty="0" smtClean="0">
                <a:latin typeface="Andalus" pitchFamily="18" charset="-78"/>
                <a:cs typeface="Andalus" pitchFamily="18" charset="-78"/>
              </a:rPr>
              <a:t>Examination</a:t>
            </a:r>
            <a:endParaRPr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234" y="2041742"/>
            <a:ext cx="6012492" cy="2254685"/>
          </a:xfrm>
        </p:spPr>
        <p:txBody>
          <a:bodyPr>
            <a:normAutofit/>
          </a:bodyPr>
          <a:lstStyle/>
          <a:p>
            <a:pPr algn="ctr"/>
            <a:endParaRPr lang="ar-IQ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: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Dr. Katherine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Bander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ar-IQ" b="1" dirty="0" smtClean="0"/>
              <a:t>  </a:t>
            </a:r>
            <a:r>
              <a:rPr lang="en-US" b="1" dirty="0" smtClean="0"/>
              <a:t>A.</a:t>
            </a:r>
            <a:r>
              <a:rPr lang="ar-IQ" b="1" dirty="0" smtClean="0"/>
              <a:t>  </a:t>
            </a:r>
            <a:r>
              <a:rPr b="1" dirty="0" smtClean="0"/>
              <a:t>Skin </a:t>
            </a:r>
            <a:r>
              <a:rPr b="1" dirty="0"/>
              <a:t>Scrapings </a:t>
            </a:r>
            <a:r>
              <a:rPr b="1" dirty="0" smtClean="0"/>
              <a:t>Examination</a:t>
            </a:r>
            <a:endParaRPr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ar-IQ" sz="3200" dirty="0" smtClean="0"/>
              <a:t>  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Skin scrapings are examined for the recovery of parasitic mites.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The scraping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must be obtained in a manner that takes into account both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the nature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of the lesion and location of the mites. These should be taken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from moist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part near the edge of the lesion a voiding the inclusion of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large amount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of dry crust, hair or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wool. local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anesthesia may be used for aggressive animals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dirty="0" smtClean="0"/>
              <a:t>Nasal </a:t>
            </a:r>
            <a:r>
              <a:rPr dirty="0"/>
              <a:t>Scrapings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9891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ar-IQ" dirty="0" smtClean="0"/>
              <a:t>  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This sample usually obtained  by a rotatory motion of a spatula in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the nasal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tract. The fresh nasal discharge collected from the suspected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animals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in normal saline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solution, then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centrifuged at 1500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r.p.m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5min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 and the sediment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is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examined under low power </a:t>
            </a:r>
            <a:endParaRPr lang="en-US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microscope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84" y="3432132"/>
            <a:ext cx="2500116" cy="26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Sputum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38595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Sputum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specimens should be a deep sputum rather than primarily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saliva, and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it should be delivered immediately to the laboratory.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Microscopic examination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should include saline wet-mount and permanent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stain preparation. </a:t>
            </a:r>
          </a:p>
          <a:p>
            <a:pPr marL="0" indent="0" algn="just" rtl="0"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This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sample can detect occasionally, intestinal parasites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such as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larvae of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</a:rPr>
              <a:t>Ascaris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 species,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</a:rPr>
              <a:t>Strongyloides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 species and hookworm 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cestode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hooklets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; and intestinal protozoa such as 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E.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</a:rPr>
              <a:t>histolytica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.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46" y="449567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Urine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urine specimens may be useful in diagnosing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haematobium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eggs. The important portion of the urine is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few drops of it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because the eggs may be trapped in the mucus or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more frequently in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this portion of the urine. the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centrifuged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the sediment examined under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microscope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1600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1600" i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1600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1600" i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1600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l" rtl="0">
              <a:buNone/>
            </a:pPr>
            <a:r>
              <a:rPr lang="en-US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          </a:t>
            </a:r>
          </a:p>
          <a:p>
            <a:pPr marL="0" indent="0" algn="l" rtl="0">
              <a:buNone/>
            </a:pPr>
            <a:r>
              <a:rPr lang="en-US" sz="16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                                                               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</a:rPr>
              <a:t>Schistosoma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</a:rPr>
              <a:t>haematobium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eggs.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400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49" y="3438174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86" y="3438174"/>
            <a:ext cx="2338061" cy="190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Urogenital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92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Urogenital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specimens are collected if infection with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</a:rPr>
              <a:t>Trichomonas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vaginalis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suspected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. Identification is based on wet-mount preparation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examination of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vaginal and urethral discharges, prostatic secretion, or urine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sediment. Specimens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should be placed in a container with a small amount of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0.85% saline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and sent immediately to the laboratory for examination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dirty="0" smtClean="0"/>
              <a:t>                     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 algn="l" rtl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                 </a:t>
            </a:r>
          </a:p>
          <a:p>
            <a:pPr marL="0" indent="0" algn="l" rtl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                               </a:t>
            </a:r>
            <a:r>
              <a:rPr lang="en-US" sz="1400" i="1" dirty="0" err="1" smtClean="0"/>
              <a:t>Trichomonas</a:t>
            </a:r>
            <a:r>
              <a:rPr lang="en-US" sz="1400" i="1" dirty="0" smtClean="0"/>
              <a:t> </a:t>
            </a:r>
            <a:r>
              <a:rPr lang="en-US" sz="1400" i="1" dirty="0" err="1"/>
              <a:t>vaginalis</a:t>
            </a:r>
            <a:endParaRPr sz="1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82" y="4020855"/>
            <a:ext cx="1504950" cy="226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34" y="4184835"/>
            <a:ext cx="2124075" cy="210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6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106</TotalTime>
  <Words>345</Words>
  <Application>Microsoft Office PowerPoint</Application>
  <PresentationFormat>عرض على الشاشة (3:4)‏</PresentationFormat>
  <Paragraphs>33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ألوان متوسطة</vt:lpstr>
      <vt:lpstr>  Skin Scrapings Examination</vt:lpstr>
      <vt:lpstr>  A.  Skin Scrapings Examination</vt:lpstr>
      <vt:lpstr>عرض تقديمي في PowerPoint</vt:lpstr>
      <vt:lpstr>B. Nasal Scrapings Examination</vt:lpstr>
      <vt:lpstr>Sputum Examination</vt:lpstr>
      <vt:lpstr>Urine Examination</vt:lpstr>
      <vt:lpstr>Urogenital Examination</vt:lpstr>
      <vt:lpstr>عرض تقديمي في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Scrapings Examination</dc:title>
  <dc:creator>Dr.Katherine</dc:creator>
  <dc:description>generated using python-pptx</dc:description>
  <cp:lastModifiedBy>Dr.Katherine</cp:lastModifiedBy>
  <cp:revision>8</cp:revision>
  <dcterms:created xsi:type="dcterms:W3CDTF">2013-01-27T09:14:16Z</dcterms:created>
  <dcterms:modified xsi:type="dcterms:W3CDTF">2025-10-11T14:38:43Z</dcterms:modified>
</cp:coreProperties>
</file>